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11"/>
  </p:notesMasterIdLst>
  <p:sldIdLst>
    <p:sldId id="256" r:id="rId5"/>
    <p:sldId id="290" r:id="rId6"/>
    <p:sldId id="280" r:id="rId7"/>
    <p:sldId id="289" r:id="rId8"/>
    <p:sldId id="288" r:id="rId9"/>
    <p:sldId id="270" r:id="rId10"/>
  </p:sldIdLst>
  <p:sldSz cx="9144000" cy="5143500" type="screen16x9"/>
  <p:notesSz cx="6858000" cy="9144000"/>
  <p:embeddedFontLst>
    <p:embeddedFont>
      <p:font typeface="Franklin Gothic" panose="020B0604020202020204"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453C9CE-95AD-B4A8-1AAF-419B762E0F55}" name="Manner, Matt Jonah (xkv3na)" initials="M(" userId="S::xkv3na@virginia.edu::bf96922f-a6be-42ec-b4e5-2c47399a3901"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669AA"/>
    <a:srgbClr val="FF42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20663A-0682-B76B-6CAD-A42F525C68DE}" v="203" dt="2023-11-15T13:24:37.7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font" Target="fonts/font4.fntdata"/><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3.fntdata"/></Relationships>
</file>

<file path=ppt/media/image1.png>
</file>

<file path=ppt/media/image10.jpeg>
</file>

<file path=ppt/media/image11.pn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1345ce8f04f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1345ce8f04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Hello! Thanks everyone for coming today. Our project it titled understanding COVID-19 Infection Rates with time series deep learning models. We will be talking about some motivation for this work, techniques from related work that we used in the project like the temporal fusion transformer model and Morris sensitivity analysis, the data collection and workflow, and model performance and results.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422df81bf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3422df81bf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1">
                <a:solidFill>
                  <a:srgbClr val="FF0000"/>
                </a:solidFill>
              </a:rPr>
              <a:t>Problem: </a:t>
            </a:r>
          </a:p>
          <a:p>
            <a:r>
              <a:rPr lang="en-US" sz="1100">
                <a:solidFill>
                  <a:schemeClr val="tx1"/>
                </a:solidFill>
              </a:rPr>
              <a:t>How can we interpret predictive models to understand which age groups are most at risk for COVID-19 infection?  </a:t>
            </a:r>
            <a:endParaRPr lang="en-US" sz="1100">
              <a:solidFill>
                <a:srgbClr val="FF0000"/>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a:p>
        </p:txBody>
      </p:sp>
    </p:spTree>
    <p:extLst>
      <p:ext uri="{BB962C8B-B14F-4D97-AF65-F5344CB8AC3E}">
        <p14:creationId xmlns:p14="http://schemas.microsoft.com/office/powerpoint/2010/main" val="1271793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422df81bf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3422df81bf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1">
                <a:solidFill>
                  <a:srgbClr val="FF0000"/>
                </a:solidFill>
              </a:rPr>
              <a:t>Problem: </a:t>
            </a:r>
          </a:p>
          <a:p>
            <a:r>
              <a:rPr lang="en-US" sz="1100">
                <a:solidFill>
                  <a:schemeClr val="tx1"/>
                </a:solidFill>
              </a:rPr>
              <a:t>How can we interpret predictive models to understand which age groups are most at risk for COVID-19 infection?  </a:t>
            </a:r>
            <a:endParaRPr lang="en-US" sz="1100">
              <a:solidFill>
                <a:srgbClr val="FF0000"/>
              </a:solidFil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a:p>
        </p:txBody>
      </p:sp>
    </p:spTree>
    <p:extLst>
      <p:ext uri="{BB962C8B-B14F-4D97-AF65-F5344CB8AC3E}">
        <p14:creationId xmlns:p14="http://schemas.microsoft.com/office/powerpoint/2010/main" val="1271793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345ce8f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345ce8f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First, we wanted to identify vessel to vessel relationships as well as vessel to port relationships. Refrigeration vessels meet fishing vessels out at sea to transport their catch to port. They are also an unlabeled subcategory of cargo vessel in the data set. We are interested in identifying these ships because they sometimes aid in illegal activities. </a:t>
            </a:r>
            <a:endParaRPr/>
          </a:p>
        </p:txBody>
      </p:sp>
    </p:spTree>
    <p:extLst>
      <p:ext uri="{BB962C8B-B14F-4D97-AF65-F5344CB8AC3E}">
        <p14:creationId xmlns:p14="http://schemas.microsoft.com/office/powerpoint/2010/main" val="19401907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Many thanks to our capstone advisor, Dr. Fox and Khairul, both whom provided exceptional help throughout the entire process.</a:t>
            </a:r>
          </a:p>
        </p:txBody>
      </p:sp>
    </p:spTree>
    <p:extLst>
      <p:ext uri="{BB962C8B-B14F-4D97-AF65-F5344CB8AC3E}">
        <p14:creationId xmlns:p14="http://schemas.microsoft.com/office/powerpoint/2010/main" val="2947733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And here’s some pretty headshots of our team, thank you for listening to our presentation, and now we'll open the floor for a couple of questions. </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824701" y="1130675"/>
            <a:ext cx="7494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Franklin Gothic"/>
              <a:buNone/>
              <a:defRPr sz="5200">
                <a:latin typeface="Franklin Gothic"/>
                <a:ea typeface="Franklin Gothic"/>
                <a:cs typeface="Franklin Gothic"/>
                <a:sym typeface="Franklin Gothic"/>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574100" y="3276975"/>
            <a:ext cx="5995800" cy="587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 name="Google Shape;13;p2"/>
          <p:cNvSpPr txBox="1">
            <a:spLocks noGrp="1"/>
          </p:cNvSpPr>
          <p:nvPr>
            <p:ph type="subTitle" idx="2"/>
          </p:nvPr>
        </p:nvSpPr>
        <p:spPr>
          <a:xfrm>
            <a:off x="1574100" y="3774700"/>
            <a:ext cx="5995800" cy="587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1"/>
          <p:cNvSpPr/>
          <p:nvPr/>
        </p:nvSpPr>
        <p:spPr>
          <a:xfrm>
            <a:off x="4572000" y="-125"/>
            <a:ext cx="4572000" cy="5143500"/>
          </a:xfrm>
          <a:prstGeom prst="rect">
            <a:avLst/>
          </a:prstGeom>
          <a:gradFill>
            <a:gsLst>
              <a:gs pos="0">
                <a:srgbClr val="FFFFFF"/>
              </a:gs>
              <a:gs pos="100000">
                <a:srgbClr val="B3B3B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1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1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rgbClr val="232D4B"/>
              </a:buClr>
              <a:buSzPts val="1800"/>
              <a:buChar char="●"/>
              <a:defRPr>
                <a:solidFill>
                  <a:srgbClr val="232D4B"/>
                </a:solidFill>
              </a:defRPr>
            </a:lvl1pPr>
            <a:lvl2pPr marL="914400" lvl="1" indent="-317500">
              <a:spcBef>
                <a:spcPts val="0"/>
              </a:spcBef>
              <a:spcAft>
                <a:spcPts val="0"/>
              </a:spcAft>
              <a:buClr>
                <a:srgbClr val="232D4B"/>
              </a:buClr>
              <a:buSzPts val="1400"/>
              <a:buChar char="○"/>
              <a:defRPr>
                <a:solidFill>
                  <a:srgbClr val="232D4B"/>
                </a:solidFill>
              </a:defRPr>
            </a:lvl2pPr>
            <a:lvl3pPr marL="1371600" lvl="2" indent="-317500">
              <a:spcBef>
                <a:spcPts val="0"/>
              </a:spcBef>
              <a:spcAft>
                <a:spcPts val="0"/>
              </a:spcAft>
              <a:buClr>
                <a:srgbClr val="232D4B"/>
              </a:buClr>
              <a:buSzPts val="1400"/>
              <a:buChar char="■"/>
              <a:defRPr>
                <a:solidFill>
                  <a:srgbClr val="232D4B"/>
                </a:solidFill>
              </a:defRPr>
            </a:lvl3pPr>
            <a:lvl4pPr marL="1828800" lvl="3" indent="-317500">
              <a:spcBef>
                <a:spcPts val="0"/>
              </a:spcBef>
              <a:spcAft>
                <a:spcPts val="0"/>
              </a:spcAft>
              <a:buClr>
                <a:srgbClr val="232D4B"/>
              </a:buClr>
              <a:buSzPts val="1400"/>
              <a:buChar char="●"/>
              <a:defRPr>
                <a:solidFill>
                  <a:srgbClr val="232D4B"/>
                </a:solidFill>
              </a:defRPr>
            </a:lvl4pPr>
            <a:lvl5pPr marL="2286000" lvl="4" indent="-317500">
              <a:spcBef>
                <a:spcPts val="0"/>
              </a:spcBef>
              <a:spcAft>
                <a:spcPts val="0"/>
              </a:spcAft>
              <a:buClr>
                <a:srgbClr val="232D4B"/>
              </a:buClr>
              <a:buSzPts val="1400"/>
              <a:buChar char="○"/>
              <a:defRPr>
                <a:solidFill>
                  <a:srgbClr val="232D4B"/>
                </a:solidFill>
              </a:defRPr>
            </a:lvl5pPr>
            <a:lvl6pPr marL="2743200" lvl="5" indent="-317500">
              <a:spcBef>
                <a:spcPts val="0"/>
              </a:spcBef>
              <a:spcAft>
                <a:spcPts val="0"/>
              </a:spcAft>
              <a:buClr>
                <a:srgbClr val="232D4B"/>
              </a:buClr>
              <a:buSzPts val="1400"/>
              <a:buChar char="■"/>
              <a:defRPr>
                <a:solidFill>
                  <a:srgbClr val="232D4B"/>
                </a:solidFill>
              </a:defRPr>
            </a:lvl6pPr>
            <a:lvl7pPr marL="3200400" lvl="6" indent="-317500">
              <a:spcBef>
                <a:spcPts val="0"/>
              </a:spcBef>
              <a:spcAft>
                <a:spcPts val="0"/>
              </a:spcAft>
              <a:buClr>
                <a:srgbClr val="232D4B"/>
              </a:buClr>
              <a:buSzPts val="1400"/>
              <a:buChar char="●"/>
              <a:defRPr>
                <a:solidFill>
                  <a:srgbClr val="232D4B"/>
                </a:solidFill>
              </a:defRPr>
            </a:lvl7pPr>
            <a:lvl8pPr marL="3657600" lvl="7" indent="-317500">
              <a:spcBef>
                <a:spcPts val="0"/>
              </a:spcBef>
              <a:spcAft>
                <a:spcPts val="0"/>
              </a:spcAft>
              <a:buClr>
                <a:srgbClr val="232D4B"/>
              </a:buClr>
              <a:buSzPts val="1400"/>
              <a:buChar char="○"/>
              <a:defRPr>
                <a:solidFill>
                  <a:srgbClr val="232D4B"/>
                </a:solidFill>
              </a:defRPr>
            </a:lvl8pPr>
            <a:lvl9pPr marL="4114800" lvl="8" indent="-317500">
              <a:spcBef>
                <a:spcPts val="0"/>
              </a:spcBef>
              <a:spcAft>
                <a:spcPts val="0"/>
              </a:spcAft>
              <a:buClr>
                <a:srgbClr val="232D4B"/>
              </a:buClr>
              <a:buSzPts val="1400"/>
              <a:buChar char="■"/>
              <a:defRPr>
                <a:solidFill>
                  <a:srgbClr val="232D4B"/>
                </a:solidFill>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Slide" type="blank">
  <p:cSld name="BLANK">
    <p:bg>
      <p:bgPr>
        <a:blipFill>
          <a:blip r:embed="rId2">
            <a:alphaModFix/>
          </a:blip>
          <a:stretch>
            <a:fillRect/>
          </a:stretch>
        </a:blipFill>
        <a:effectLst/>
      </p:bgPr>
    </p:bg>
    <p:spTree>
      <p:nvGrpSpPr>
        <p:cNvPr id="1" name="Shape 47"/>
        <p:cNvGrpSpPr/>
        <p:nvPr/>
      </p:nvGrpSpPr>
      <p:grpSpPr>
        <a:xfrm>
          <a:off x="0" y="0"/>
          <a:ext cx="0" cy="0"/>
          <a:chOff x="0" y="0"/>
          <a:chExt cx="0" cy="0"/>
        </a:xfrm>
      </p:grpSpPr>
      <p:sp>
        <p:nvSpPr>
          <p:cNvPr id="48" name="Google Shape;4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Video Slide" type="secHead">
  <p:cSld name="SECTION_HEADER">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16" name="Google Shape;16;p3"/>
          <p:cNvSpPr txBox="1"/>
          <p:nvPr/>
        </p:nvSpPr>
        <p:spPr>
          <a:xfrm>
            <a:off x="7006425" y="2959650"/>
            <a:ext cx="1708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Franklin Gothic"/>
              <a:ea typeface="Franklin Gothic"/>
              <a:cs typeface="Franklin Gothic"/>
              <a:sym typeface="Franklin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ideo Slide 1">
  <p:cSld name="SECTION_HEADER_1">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4"/>
          <p:cNvSpPr txBox="1"/>
          <p:nvPr/>
        </p:nvSpPr>
        <p:spPr>
          <a:xfrm>
            <a:off x="7006425" y="2959650"/>
            <a:ext cx="1708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Franklin Gothic"/>
              <a:ea typeface="Franklin Gothic"/>
              <a:cs typeface="Franklin Gothic"/>
              <a:sym typeface="Franklin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4" name="Google Shape;24;p6"/>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rtl="0">
              <a:spcBef>
                <a:spcPts val="0"/>
              </a:spcBef>
              <a:spcAft>
                <a:spcPts val="0"/>
              </a:spcAft>
              <a:buSzPts val="3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a:spcBef>
                <a:spcPts val="0"/>
              </a:spcBef>
              <a:spcAft>
                <a:spcPts val="0"/>
              </a:spcAft>
              <a:buSzPts val="3800"/>
              <a:buNone/>
              <a:defRPr sz="3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 name="Google Shape;30;p8"/>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rtl="0">
              <a:spcBef>
                <a:spcPts val="0"/>
              </a:spcBef>
              <a:spcAft>
                <a:spcPts val="0"/>
              </a:spcAft>
              <a:buSzPts val="3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490250" y="1984225"/>
            <a:ext cx="6225300" cy="1588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b="1"/>
            </a:lvl2pPr>
            <a:lvl3pPr lvl="2">
              <a:spcBef>
                <a:spcPts val="0"/>
              </a:spcBef>
              <a:spcAft>
                <a:spcPts val="0"/>
              </a:spcAft>
              <a:buSzPts val="4800"/>
              <a:buNone/>
              <a:defRPr sz="4800" b="1"/>
            </a:lvl3pPr>
            <a:lvl4pPr lvl="3">
              <a:spcBef>
                <a:spcPts val="0"/>
              </a:spcBef>
              <a:spcAft>
                <a:spcPts val="0"/>
              </a:spcAft>
              <a:buSzPts val="4800"/>
              <a:buNone/>
              <a:defRPr sz="4800" b="1"/>
            </a:lvl4pPr>
            <a:lvl5pPr lvl="4">
              <a:spcBef>
                <a:spcPts val="0"/>
              </a:spcBef>
              <a:spcAft>
                <a:spcPts val="0"/>
              </a:spcAft>
              <a:buSzPts val="4800"/>
              <a:buNone/>
              <a:defRPr sz="4800" b="1"/>
            </a:lvl5pPr>
            <a:lvl6pPr lvl="5">
              <a:spcBef>
                <a:spcPts val="0"/>
              </a:spcBef>
              <a:spcAft>
                <a:spcPts val="0"/>
              </a:spcAft>
              <a:buSzPts val="4800"/>
              <a:buNone/>
              <a:defRPr sz="4800" b="1"/>
            </a:lvl6pPr>
            <a:lvl7pPr lvl="6">
              <a:spcBef>
                <a:spcPts val="0"/>
              </a:spcBef>
              <a:spcAft>
                <a:spcPts val="0"/>
              </a:spcAft>
              <a:buSzPts val="4800"/>
              <a:buNone/>
              <a:defRPr sz="4800" b="1"/>
            </a:lvl7pPr>
            <a:lvl8pPr lvl="7">
              <a:spcBef>
                <a:spcPts val="0"/>
              </a:spcBef>
              <a:spcAft>
                <a:spcPts val="0"/>
              </a:spcAft>
              <a:buSzPts val="4800"/>
              <a:buNone/>
              <a:defRPr sz="4800" b="1"/>
            </a:lvl8pPr>
            <a:lvl9pPr lvl="8">
              <a:spcBef>
                <a:spcPts val="0"/>
              </a:spcBef>
              <a:spcAft>
                <a:spcPts val="0"/>
              </a:spcAft>
              <a:buSzPts val="4800"/>
              <a:buNone/>
              <a:defRPr sz="4800" b="1"/>
            </a:lvl9pPr>
          </a:lstStyle>
          <a:p>
            <a:endParaRPr/>
          </a:p>
        </p:txBody>
      </p:sp>
      <p:sp>
        <p:nvSpPr>
          <p:cNvPr id="33" name="Google Shape;3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9"/>
          <p:cNvSpPr txBox="1">
            <a:spLocks noGrp="1"/>
          </p:cNvSpPr>
          <p:nvPr>
            <p:ph type="subTitle" idx="1"/>
          </p:nvPr>
        </p:nvSpPr>
        <p:spPr>
          <a:xfrm>
            <a:off x="490250" y="1188975"/>
            <a:ext cx="6468300" cy="587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100"/>
              <a:buNone/>
              <a:defRPr sz="21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1">
  <p:cSld name="MAIN_POINT_1">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490250" y="1984225"/>
            <a:ext cx="6225300" cy="1588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1"/>
              </a:buClr>
              <a:buSzPts val="4800"/>
              <a:buNone/>
              <a:defRPr sz="4800">
                <a:solidFill>
                  <a:schemeClr val="dk1"/>
                </a:solidFill>
              </a:defRPr>
            </a:lvl1pPr>
            <a:lvl2pPr lvl="1" rtl="0">
              <a:spcBef>
                <a:spcPts val="0"/>
              </a:spcBef>
              <a:spcAft>
                <a:spcPts val="0"/>
              </a:spcAft>
              <a:buSzPts val="4800"/>
              <a:buNone/>
              <a:defRPr sz="4800" b="1"/>
            </a:lvl2pPr>
            <a:lvl3pPr lvl="2" rtl="0">
              <a:spcBef>
                <a:spcPts val="0"/>
              </a:spcBef>
              <a:spcAft>
                <a:spcPts val="0"/>
              </a:spcAft>
              <a:buSzPts val="4800"/>
              <a:buNone/>
              <a:defRPr sz="4800" b="1"/>
            </a:lvl3pPr>
            <a:lvl4pPr lvl="3" rtl="0">
              <a:spcBef>
                <a:spcPts val="0"/>
              </a:spcBef>
              <a:spcAft>
                <a:spcPts val="0"/>
              </a:spcAft>
              <a:buSzPts val="4800"/>
              <a:buNone/>
              <a:defRPr sz="4800" b="1"/>
            </a:lvl4pPr>
            <a:lvl5pPr lvl="4" rtl="0">
              <a:spcBef>
                <a:spcPts val="0"/>
              </a:spcBef>
              <a:spcAft>
                <a:spcPts val="0"/>
              </a:spcAft>
              <a:buSzPts val="4800"/>
              <a:buNone/>
              <a:defRPr sz="4800" b="1"/>
            </a:lvl5pPr>
            <a:lvl6pPr lvl="5" rtl="0">
              <a:spcBef>
                <a:spcPts val="0"/>
              </a:spcBef>
              <a:spcAft>
                <a:spcPts val="0"/>
              </a:spcAft>
              <a:buSzPts val="4800"/>
              <a:buNone/>
              <a:defRPr sz="4800" b="1"/>
            </a:lvl6pPr>
            <a:lvl7pPr lvl="6" rtl="0">
              <a:spcBef>
                <a:spcPts val="0"/>
              </a:spcBef>
              <a:spcAft>
                <a:spcPts val="0"/>
              </a:spcAft>
              <a:buSzPts val="4800"/>
              <a:buNone/>
              <a:defRPr sz="4800" b="1"/>
            </a:lvl7pPr>
            <a:lvl8pPr lvl="7" rtl="0">
              <a:spcBef>
                <a:spcPts val="0"/>
              </a:spcBef>
              <a:spcAft>
                <a:spcPts val="0"/>
              </a:spcAft>
              <a:buSzPts val="4800"/>
              <a:buNone/>
              <a:defRPr sz="4800" b="1"/>
            </a:lvl8pPr>
            <a:lvl9pPr lvl="8" rtl="0">
              <a:spcBef>
                <a:spcPts val="0"/>
              </a:spcBef>
              <a:spcAft>
                <a:spcPts val="0"/>
              </a:spcAft>
              <a:buSzPts val="4800"/>
              <a:buNone/>
              <a:defRPr sz="4800" b="1"/>
            </a:lvl9pPr>
          </a:lstStyle>
          <a:p>
            <a:endParaRPr/>
          </a:p>
        </p:txBody>
      </p:sp>
      <p:sp>
        <p:nvSpPr>
          <p:cNvPr id="37" name="Google Shape;3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8" name="Google Shape;38;p10"/>
          <p:cNvSpPr txBox="1">
            <a:spLocks noGrp="1"/>
          </p:cNvSpPr>
          <p:nvPr>
            <p:ph type="subTitle" idx="1"/>
          </p:nvPr>
        </p:nvSpPr>
        <p:spPr>
          <a:xfrm>
            <a:off x="490250" y="1188975"/>
            <a:ext cx="6468300" cy="587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1"/>
              </a:buClr>
              <a:buSzPts val="2100"/>
              <a:buNone/>
              <a:defRPr sz="2100">
                <a:solidFill>
                  <a:schemeClr val="dk1"/>
                </a:solidFill>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232D4B"/>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Franklin Gothic"/>
              <a:buNone/>
              <a:defRPr sz="2800" b="1">
                <a:solidFill>
                  <a:schemeClr val="lt1"/>
                </a:solidFill>
                <a:latin typeface="Franklin Gothic"/>
                <a:ea typeface="Franklin Gothic"/>
                <a:cs typeface="Franklin Gothic"/>
                <a:sym typeface="Franklin Gothic"/>
              </a:defRPr>
            </a:lvl1pPr>
            <a:lvl2pPr lvl="1">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2pPr>
            <a:lvl3pPr lvl="2">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3pPr>
            <a:lvl4pPr lvl="3">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4pPr>
            <a:lvl5pPr lvl="4">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5pPr>
            <a:lvl6pPr lvl="5">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6pPr>
            <a:lvl7pPr lvl="6">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7pPr>
            <a:lvl8pPr lvl="7">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8pPr>
            <a:lvl9pPr lvl="8">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1"/>
              </a:buClr>
              <a:buSzPts val="1800"/>
              <a:buFont typeface="Franklin Gothic"/>
              <a:buChar char="●"/>
              <a:defRPr sz="1800">
                <a:solidFill>
                  <a:schemeClr val="lt1"/>
                </a:solidFill>
                <a:latin typeface="Franklin Gothic"/>
                <a:ea typeface="Franklin Gothic"/>
                <a:cs typeface="Franklin Gothic"/>
                <a:sym typeface="Franklin Gothic"/>
              </a:defRPr>
            </a:lvl1pPr>
            <a:lvl2pPr marL="914400" lvl="1"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2pPr>
            <a:lvl3pPr marL="1371600" lvl="2"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3pPr>
            <a:lvl4pPr marL="1828800" lvl="3"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4pPr>
            <a:lvl5pPr marL="2286000" lvl="4"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5pPr>
            <a:lvl6pPr marL="2743200" lvl="5"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6pPr>
            <a:lvl7pPr marL="3200400" lvl="6"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7pPr>
            <a:lvl8pPr marL="3657600" lvl="7"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8pPr>
            <a:lvl9pPr marL="4114800" lvl="8"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defRPr>
            </a:lvl1pPr>
            <a:lvl2pPr lvl="1" algn="r">
              <a:buNone/>
              <a:defRPr sz="1000">
                <a:solidFill>
                  <a:schemeClr val="lt1"/>
                </a:solidFill>
              </a:defRPr>
            </a:lvl2pPr>
            <a:lvl3pPr lvl="2" algn="r">
              <a:buNone/>
              <a:defRPr sz="1000">
                <a:solidFill>
                  <a:schemeClr val="lt1"/>
                </a:solidFill>
              </a:defRPr>
            </a:lvl3pPr>
            <a:lvl4pPr lvl="3" algn="r">
              <a:buNone/>
              <a:defRPr sz="1000">
                <a:solidFill>
                  <a:schemeClr val="lt1"/>
                </a:solidFill>
              </a:defRPr>
            </a:lvl4pPr>
            <a:lvl5pPr lvl="4" algn="r">
              <a:buNone/>
              <a:defRPr sz="1000">
                <a:solidFill>
                  <a:schemeClr val="lt1"/>
                </a:solidFill>
              </a:defRPr>
            </a:lvl5pPr>
            <a:lvl6pPr lvl="5" algn="r">
              <a:buNone/>
              <a:defRPr sz="1000">
                <a:solidFill>
                  <a:schemeClr val="lt1"/>
                </a:solidFill>
              </a:defRPr>
            </a:lvl6pPr>
            <a:lvl7pPr lvl="6" algn="r">
              <a:buNone/>
              <a:defRPr sz="1000">
                <a:solidFill>
                  <a:schemeClr val="lt1"/>
                </a:solidFill>
              </a:defRPr>
            </a:lvl7pPr>
            <a:lvl8pPr lvl="7" algn="r">
              <a:buNone/>
              <a:defRPr sz="1000">
                <a:solidFill>
                  <a:schemeClr val="lt1"/>
                </a:solidFill>
              </a:defRPr>
            </a:lvl8pPr>
            <a:lvl9pPr lvl="8" algn="r">
              <a:buNone/>
              <a:defRPr sz="1000">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
        <p:cNvGrpSpPr/>
        <p:nvPr/>
      </p:nvGrpSpPr>
      <p:grpSpPr>
        <a:xfrm>
          <a:off x="0" y="0"/>
          <a:ext cx="0" cy="0"/>
          <a:chOff x="0" y="0"/>
          <a:chExt cx="0" cy="0"/>
        </a:xfrm>
      </p:grpSpPr>
      <p:sp>
        <p:nvSpPr>
          <p:cNvPr id="54" name="Google Shape;54;p14"/>
          <p:cNvSpPr txBox="1">
            <a:spLocks noGrp="1"/>
          </p:cNvSpPr>
          <p:nvPr>
            <p:ph type="title"/>
          </p:nvPr>
        </p:nvSpPr>
        <p:spPr>
          <a:xfrm>
            <a:off x="686375" y="1802235"/>
            <a:ext cx="5902204" cy="833100"/>
          </a:xfrm>
          <a:prstGeom prst="rect">
            <a:avLst/>
          </a:prstGeom>
        </p:spPr>
        <p:txBody>
          <a:bodyPr spcFirstLastPara="1" wrap="square" lIns="91425" tIns="91425" rIns="91425" bIns="91425" anchor="ctr" anchorCtr="0">
            <a:noAutofit/>
          </a:bodyPr>
          <a:lstStyle/>
          <a:p>
            <a:r>
              <a:rPr lang="en" sz="3200" dirty="0">
                <a:solidFill>
                  <a:srgbClr val="1A2835"/>
                </a:solidFill>
              </a:rPr>
              <a:t>[Title]</a:t>
            </a:r>
          </a:p>
        </p:txBody>
      </p:sp>
      <p:sp>
        <p:nvSpPr>
          <p:cNvPr id="55" name="Google Shape;55;p14"/>
          <p:cNvSpPr txBox="1">
            <a:spLocks noGrp="1"/>
          </p:cNvSpPr>
          <p:nvPr>
            <p:ph type="subTitle" idx="1"/>
          </p:nvPr>
        </p:nvSpPr>
        <p:spPr>
          <a:xfrm>
            <a:off x="686375" y="3406295"/>
            <a:ext cx="7773300" cy="371100"/>
          </a:xfrm>
          <a:prstGeom prst="rect">
            <a:avLst/>
          </a:prstGeom>
        </p:spPr>
        <p:txBody>
          <a:bodyPr spcFirstLastPara="1" wrap="square" lIns="91425" tIns="91425" rIns="91425" bIns="91425" anchor="t" anchorCtr="0">
            <a:noAutofit/>
          </a:bodyPr>
          <a:lstStyle/>
          <a:p>
            <a:pPr marL="0" indent="0">
              <a:lnSpc>
                <a:spcPct val="80000"/>
              </a:lnSpc>
            </a:pPr>
            <a:r>
              <a:rPr lang="en" sz="1600" dirty="0">
                <a:solidFill>
                  <a:srgbClr val="1A2835"/>
                </a:solidFill>
              </a:rPr>
              <a:t>[Student A, Student B, ...]</a:t>
            </a:r>
          </a:p>
        </p:txBody>
      </p:sp>
      <p:sp>
        <p:nvSpPr>
          <p:cNvPr id="56" name="Google Shape;56;p14"/>
          <p:cNvSpPr txBox="1">
            <a:spLocks noGrp="1"/>
          </p:cNvSpPr>
          <p:nvPr>
            <p:ph type="subTitle" idx="4294967295"/>
          </p:nvPr>
        </p:nvSpPr>
        <p:spPr>
          <a:xfrm>
            <a:off x="686375" y="4341225"/>
            <a:ext cx="5995800" cy="371100"/>
          </a:xfrm>
          <a:prstGeom prst="rect">
            <a:avLst/>
          </a:prstGeom>
        </p:spPr>
        <p:txBody>
          <a:bodyPr spcFirstLastPara="1" wrap="square" lIns="91425" tIns="91425" rIns="91425" bIns="91425" anchor="t" anchorCtr="0">
            <a:noAutofit/>
          </a:bodyPr>
          <a:lstStyle/>
          <a:p>
            <a:pPr marL="0" indent="0">
              <a:lnSpc>
                <a:spcPct val="114999"/>
              </a:lnSpc>
              <a:spcAft>
                <a:spcPts val="1200"/>
              </a:spcAft>
              <a:buNone/>
            </a:pPr>
            <a:r>
              <a:rPr lang="en" sz="1200" dirty="0">
                <a:solidFill>
                  <a:srgbClr val="1A2835"/>
                </a:solidFill>
              </a:rPr>
              <a:t>[Date]</a:t>
            </a:r>
            <a:endParaRPr lang="en-US" sz="1200" dirty="0"/>
          </a:p>
        </p:txBody>
      </p:sp>
      <p:sp>
        <p:nvSpPr>
          <p:cNvPr id="57" name="Google Shape;57;p14"/>
          <p:cNvSpPr/>
          <p:nvPr/>
        </p:nvSpPr>
        <p:spPr>
          <a:xfrm rot="10800000" flipH="1">
            <a:off x="802250" y="31991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 name="Google Shape;58;p14"/>
          <p:cNvPicPr preferRelativeResize="0"/>
          <p:nvPr/>
        </p:nvPicPr>
        <p:blipFill>
          <a:blip r:embed="rId4">
            <a:alphaModFix/>
          </a:blip>
          <a:stretch>
            <a:fillRect/>
          </a:stretch>
        </p:blipFill>
        <p:spPr>
          <a:xfrm>
            <a:off x="802200" y="455500"/>
            <a:ext cx="2191826" cy="1662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0"/>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291150" y="4697975"/>
            <a:ext cx="1682658" cy="127650"/>
          </a:xfrm>
          <a:prstGeom prst="rect">
            <a:avLst/>
          </a:prstGeom>
          <a:noFill/>
          <a:ln>
            <a:noFill/>
          </a:ln>
        </p:spPr>
      </p:pic>
      <p:sp>
        <p:nvSpPr>
          <p:cNvPr id="104" name="Google Shape;104;p19"/>
          <p:cNvSpPr txBox="1">
            <a:spLocks noGrp="1"/>
          </p:cNvSpPr>
          <p:nvPr>
            <p:ph type="title"/>
          </p:nvPr>
        </p:nvSpPr>
        <p:spPr>
          <a:xfrm>
            <a:off x="686375" y="455700"/>
            <a:ext cx="7773300" cy="545700"/>
          </a:xfrm>
          <a:prstGeom prst="rect">
            <a:avLst/>
          </a:prstGeom>
        </p:spPr>
        <p:txBody>
          <a:bodyPr spcFirstLastPara="1" wrap="square" lIns="91425" tIns="91425" rIns="91425" bIns="91425" anchor="ctr" anchorCtr="0">
            <a:noAutofit/>
          </a:bodyPr>
          <a:lstStyle/>
          <a:p>
            <a:r>
              <a:rPr lang="en" sz="3200" dirty="0">
                <a:solidFill>
                  <a:srgbClr val="1A2835"/>
                </a:solidFill>
              </a:rPr>
              <a:t>Table of Contents</a:t>
            </a:r>
            <a:endParaRPr lang="en-US" dirty="0"/>
          </a:p>
        </p:txBody>
      </p:sp>
      <p:sp>
        <p:nvSpPr>
          <p:cNvPr id="105" name="Google Shape;105;p19"/>
          <p:cNvSpPr/>
          <p:nvPr/>
        </p:nvSpPr>
        <p:spPr>
          <a:xfrm rot="10800000" flipH="1">
            <a:off x="802250" y="11440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6;p19">
            <a:extLst>
              <a:ext uri="{FF2B5EF4-FFF2-40B4-BE49-F238E27FC236}">
                <a16:creationId xmlns:a16="http://schemas.microsoft.com/office/drawing/2014/main" id="{4E2BAA8B-EB4A-C5F1-90A7-EDFE377A3D87}"/>
              </a:ext>
            </a:extLst>
          </p:cNvPr>
          <p:cNvSpPr txBox="1">
            <a:spLocks noGrp="1"/>
          </p:cNvSpPr>
          <p:nvPr/>
        </p:nvSpPr>
        <p:spPr>
          <a:xfrm>
            <a:off x="686375" y="1691611"/>
            <a:ext cx="5212200" cy="203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pPr marL="457200" indent="-356870">
              <a:lnSpc>
                <a:spcPct val="150000"/>
              </a:lnSpc>
              <a:buClr>
                <a:srgbClr val="E57200"/>
              </a:buClr>
              <a:buSzPts val="2020"/>
              <a:buChar char="●"/>
            </a:pPr>
            <a:r>
              <a:rPr lang="en" sz="2000" b="0" dirty="0">
                <a:solidFill>
                  <a:srgbClr val="1A2835"/>
                </a:solidFill>
              </a:rPr>
              <a:t>Item 1</a:t>
            </a:r>
            <a:endParaRPr lang="en-US" sz="2020" b="0" dirty="0">
              <a:solidFill>
                <a:srgbClr val="1A2835"/>
              </a:solidFill>
            </a:endParaRPr>
          </a:p>
          <a:p>
            <a:pPr marL="457200" indent="-356870">
              <a:lnSpc>
                <a:spcPct val="150000"/>
              </a:lnSpc>
              <a:buClr>
                <a:srgbClr val="E57200"/>
              </a:buClr>
              <a:buSzPts val="2020"/>
              <a:buChar char="●"/>
            </a:pPr>
            <a:r>
              <a:rPr lang="en" sz="2000" b="0" dirty="0">
                <a:solidFill>
                  <a:srgbClr val="1A2835"/>
                </a:solidFill>
              </a:rPr>
              <a:t>Item 2</a:t>
            </a:r>
          </a:p>
          <a:p>
            <a:pPr marL="457200" indent="-356870">
              <a:lnSpc>
                <a:spcPct val="150000"/>
              </a:lnSpc>
              <a:buClr>
                <a:srgbClr val="E57200"/>
              </a:buClr>
              <a:buSzPts val="2020"/>
              <a:buChar char="●"/>
            </a:pPr>
            <a:endParaRPr lang="en-US" sz="2020" b="0">
              <a:solidFill>
                <a:srgbClr val="1A2835"/>
              </a:solidFill>
            </a:endParaRPr>
          </a:p>
        </p:txBody>
      </p:sp>
    </p:spTree>
    <p:extLst>
      <p:ext uri="{BB962C8B-B14F-4D97-AF65-F5344CB8AC3E}">
        <p14:creationId xmlns:p14="http://schemas.microsoft.com/office/powerpoint/2010/main" val="991560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0"/>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291150" y="4697975"/>
            <a:ext cx="1682658" cy="127650"/>
          </a:xfrm>
          <a:prstGeom prst="rect">
            <a:avLst/>
          </a:prstGeom>
          <a:noFill/>
          <a:ln>
            <a:noFill/>
          </a:ln>
        </p:spPr>
      </p:pic>
      <p:sp>
        <p:nvSpPr>
          <p:cNvPr id="104" name="Google Shape;104;p19"/>
          <p:cNvSpPr txBox="1">
            <a:spLocks noGrp="1"/>
          </p:cNvSpPr>
          <p:nvPr>
            <p:ph type="title"/>
          </p:nvPr>
        </p:nvSpPr>
        <p:spPr>
          <a:xfrm>
            <a:off x="686375" y="455700"/>
            <a:ext cx="7773300" cy="545700"/>
          </a:xfrm>
          <a:prstGeom prst="rect">
            <a:avLst/>
          </a:prstGeom>
        </p:spPr>
        <p:txBody>
          <a:bodyPr spcFirstLastPara="1" wrap="square" lIns="91425" tIns="91425" rIns="91425" bIns="91425" anchor="ctr" anchorCtr="0">
            <a:noAutofit/>
          </a:bodyPr>
          <a:lstStyle/>
          <a:p>
            <a:r>
              <a:rPr lang="en" sz="3200" dirty="0">
                <a:solidFill>
                  <a:srgbClr val="1A2835"/>
                </a:solidFill>
              </a:rPr>
              <a:t>Title of Slide</a:t>
            </a:r>
            <a:endParaRPr lang="en-US" dirty="0"/>
          </a:p>
        </p:txBody>
      </p:sp>
      <p:sp>
        <p:nvSpPr>
          <p:cNvPr id="105" name="Google Shape;105;p19"/>
          <p:cNvSpPr/>
          <p:nvPr/>
        </p:nvSpPr>
        <p:spPr>
          <a:xfrm rot="10800000" flipH="1">
            <a:off x="802250" y="11440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6;p19">
            <a:extLst>
              <a:ext uri="{FF2B5EF4-FFF2-40B4-BE49-F238E27FC236}">
                <a16:creationId xmlns:a16="http://schemas.microsoft.com/office/drawing/2014/main" id="{4E2BAA8B-EB4A-C5F1-90A7-EDFE377A3D87}"/>
              </a:ext>
            </a:extLst>
          </p:cNvPr>
          <p:cNvSpPr txBox="1">
            <a:spLocks noGrp="1"/>
          </p:cNvSpPr>
          <p:nvPr/>
        </p:nvSpPr>
        <p:spPr>
          <a:xfrm>
            <a:off x="686375" y="1691611"/>
            <a:ext cx="5212200" cy="2031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pPr marL="457200" indent="-356870">
              <a:lnSpc>
                <a:spcPct val="150000"/>
              </a:lnSpc>
              <a:buClr>
                <a:srgbClr val="E57200"/>
              </a:buClr>
              <a:buSzPts val="2020"/>
              <a:buChar char="●"/>
            </a:pPr>
            <a:r>
              <a:rPr lang="en" sz="2000" b="0" dirty="0">
                <a:solidFill>
                  <a:srgbClr val="1A2835"/>
                </a:solidFill>
              </a:rPr>
              <a:t>Bullet 1</a:t>
            </a:r>
            <a:endParaRPr lang="en-US" sz="2020" b="0" dirty="0">
              <a:solidFill>
                <a:srgbClr val="1A2835"/>
              </a:solidFill>
            </a:endParaRPr>
          </a:p>
          <a:p>
            <a:pPr marL="457200" indent="-356870">
              <a:lnSpc>
                <a:spcPct val="150000"/>
              </a:lnSpc>
              <a:buClr>
                <a:srgbClr val="E57200"/>
              </a:buClr>
              <a:buSzPts val="2020"/>
              <a:buChar char="●"/>
            </a:pPr>
            <a:r>
              <a:rPr lang="en" sz="2000" b="0" dirty="0">
                <a:solidFill>
                  <a:srgbClr val="1A2835"/>
                </a:solidFill>
              </a:rPr>
              <a:t>Bullet 2</a:t>
            </a:r>
          </a:p>
          <a:p>
            <a:pPr marL="457200" indent="-356870">
              <a:lnSpc>
                <a:spcPct val="150000"/>
              </a:lnSpc>
              <a:buClr>
                <a:srgbClr val="E57200"/>
              </a:buClr>
              <a:buSzPts val="2020"/>
              <a:buChar char="●"/>
            </a:pPr>
            <a:endParaRPr lang="en-US" sz="2020" b="0">
              <a:solidFill>
                <a:srgbClr val="1A2835"/>
              </a:solidFill>
            </a:endParaRPr>
          </a:p>
        </p:txBody>
      </p:sp>
    </p:spTree>
    <p:extLst>
      <p:ext uri="{BB962C8B-B14F-4D97-AF65-F5344CB8AC3E}">
        <p14:creationId xmlns:p14="http://schemas.microsoft.com/office/powerpoint/2010/main" val="3354832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4</a:t>
            </a:fld>
            <a:endParaRPr sz="1200">
              <a:solidFill>
                <a:srgbClr val="1A2835"/>
              </a:solidFill>
              <a:latin typeface="Franklin Gothic"/>
              <a:ea typeface="Franklin Gothic"/>
              <a:cs typeface="Franklin Gothic"/>
              <a:sym typeface="Franklin Gothic"/>
            </a:endParaRPr>
          </a:p>
        </p:txBody>
      </p:sp>
      <p:pic>
        <p:nvPicPr>
          <p:cNvPr id="78" name="Google Shape;78;p17"/>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79" name="Google Shape;79;p17"/>
          <p:cNvSpPr txBox="1">
            <a:spLocks noGrp="1"/>
          </p:cNvSpPr>
          <p:nvPr>
            <p:ph type="title"/>
          </p:nvPr>
        </p:nvSpPr>
        <p:spPr>
          <a:xfrm>
            <a:off x="686375" y="2079824"/>
            <a:ext cx="7888578" cy="1354081"/>
          </a:xfrm>
          <a:prstGeom prst="rect">
            <a:avLst/>
          </a:prstGeom>
        </p:spPr>
        <p:txBody>
          <a:bodyPr spcFirstLastPara="1" wrap="square" lIns="91425" tIns="91425" rIns="91425" bIns="91425" anchor="ctr" anchorCtr="0">
            <a:noAutofit/>
          </a:bodyPr>
          <a:lstStyle/>
          <a:p>
            <a:pPr>
              <a:buSzPts val="990"/>
            </a:pPr>
            <a:r>
              <a:rPr lang="en" dirty="0">
                <a:solidFill>
                  <a:srgbClr val="1A2835"/>
                </a:solidFill>
              </a:rPr>
              <a:t>Section Title</a:t>
            </a:r>
          </a:p>
        </p:txBody>
      </p:sp>
      <p:sp>
        <p:nvSpPr>
          <p:cNvPr id="80" name="Google Shape;80;p17"/>
          <p:cNvSpPr/>
          <p:nvPr/>
        </p:nvSpPr>
        <p:spPr>
          <a:xfrm rot="10800000" flipH="1">
            <a:off x="812685" y="3656930"/>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9427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8" name="Google Shape;104;p19">
            <a:extLst>
              <a:ext uri="{FF2B5EF4-FFF2-40B4-BE49-F238E27FC236}">
                <a16:creationId xmlns:a16="http://schemas.microsoft.com/office/drawing/2014/main" id="{58C7B828-906C-AE1D-1F08-86E1DD9F1576}"/>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a:solidFill>
                  <a:srgbClr val="1A2835"/>
                </a:solidFill>
              </a:rPr>
              <a:t>Acknowledgements </a:t>
            </a:r>
            <a:endParaRPr lang="en-US"/>
          </a:p>
        </p:txBody>
      </p:sp>
      <p:sp>
        <p:nvSpPr>
          <p:cNvPr id="3" name="Title 2">
            <a:extLst>
              <a:ext uri="{FF2B5EF4-FFF2-40B4-BE49-F238E27FC236}">
                <a16:creationId xmlns:a16="http://schemas.microsoft.com/office/drawing/2014/main" id="{7BC5A64B-B4B1-7BAC-13F5-5F0AD6473C0D}"/>
              </a:ext>
            </a:extLst>
          </p:cNvPr>
          <p:cNvSpPr>
            <a:spLocks noGrp="1"/>
          </p:cNvSpPr>
          <p:nvPr>
            <p:ph type="title"/>
          </p:nvPr>
        </p:nvSpPr>
        <p:spPr>
          <a:xfrm>
            <a:off x="706494" y="1652137"/>
            <a:ext cx="8194658" cy="1588800"/>
          </a:xfrm>
        </p:spPr>
        <p:txBody>
          <a:bodyPr>
            <a:normAutofit/>
          </a:bodyPr>
          <a:lstStyle/>
          <a:p>
            <a:r>
              <a:rPr lang="en-US" sz="2200" dirty="0"/>
              <a:t>[photo, name, title for each of:</a:t>
            </a:r>
            <a:br>
              <a:rPr lang="en-US" sz="2200" dirty="0"/>
            </a:br>
            <a:r>
              <a:rPr lang="en-US" sz="2200" dirty="0"/>
              <a:t>Sponsor, Faculty Mentor, </a:t>
            </a:r>
            <a:br>
              <a:rPr lang="en-US" sz="2200" dirty="0"/>
            </a:br>
            <a:r>
              <a:rPr lang="en-US" sz="2200" dirty="0"/>
              <a:t>and others you would like to acknowledge]</a:t>
            </a:r>
          </a:p>
        </p:txBody>
      </p:sp>
    </p:spTree>
    <p:extLst>
      <p:ext uri="{BB962C8B-B14F-4D97-AF65-F5344CB8AC3E}">
        <p14:creationId xmlns:p14="http://schemas.microsoft.com/office/powerpoint/2010/main" val="1369963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2" name="Google Shape;104;p19">
            <a:extLst>
              <a:ext uri="{FF2B5EF4-FFF2-40B4-BE49-F238E27FC236}">
                <a16:creationId xmlns:a16="http://schemas.microsoft.com/office/drawing/2014/main" id="{3A2E7F9E-AF02-289C-E8FA-FBB840821EF9}"/>
              </a:ext>
            </a:extLst>
          </p:cNvPr>
          <p:cNvSpPr txBox="1">
            <a:spLocks/>
          </p:cNvSpPr>
          <p:nvPr/>
        </p:nvSpPr>
        <p:spPr>
          <a:xfrm>
            <a:off x="686375" y="455700"/>
            <a:ext cx="7773300" cy="54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 sz="3200">
                <a:solidFill>
                  <a:srgbClr val="1A2835"/>
                </a:solidFill>
              </a:rPr>
              <a:t>Capstone Team </a:t>
            </a:r>
            <a:endParaRPr lang="en-US"/>
          </a:p>
        </p:txBody>
      </p:sp>
      <p:sp>
        <p:nvSpPr>
          <p:cNvPr id="22" name="Title 2">
            <a:extLst>
              <a:ext uri="{FF2B5EF4-FFF2-40B4-BE49-F238E27FC236}">
                <a16:creationId xmlns:a16="http://schemas.microsoft.com/office/drawing/2014/main" id="{6ADBF98C-4EE9-30DF-1DDD-7E9F832F56F7}"/>
              </a:ext>
            </a:extLst>
          </p:cNvPr>
          <p:cNvSpPr txBox="1">
            <a:spLocks/>
          </p:cNvSpPr>
          <p:nvPr/>
        </p:nvSpPr>
        <p:spPr>
          <a:xfrm>
            <a:off x="706493" y="1482231"/>
            <a:ext cx="8194658" cy="15888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1pPr>
            <a:lvl2pPr marR="0" lvl="1"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2pPr>
            <a:lvl3pPr marR="0" lvl="2"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3pPr>
            <a:lvl4pPr marR="0" lvl="3"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4pPr>
            <a:lvl5pPr marR="0" lvl="4"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5pPr>
            <a:lvl6pPr marR="0" lvl="5"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6pPr>
            <a:lvl7pPr marR="0" lvl="6"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7pPr>
            <a:lvl8pPr marR="0" lvl="7"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8pPr>
            <a:lvl9pPr marR="0" lvl="8" algn="l" rtl="0">
              <a:lnSpc>
                <a:spcPct val="100000"/>
              </a:lnSpc>
              <a:spcBef>
                <a:spcPts val="0"/>
              </a:spcBef>
              <a:spcAft>
                <a:spcPts val="0"/>
              </a:spcAft>
              <a:buClr>
                <a:schemeClr val="dk1"/>
              </a:buClr>
              <a:buSzPts val="4800"/>
              <a:buFont typeface="Franklin Gothic"/>
              <a:buNone/>
              <a:defRPr sz="4800" b="1" i="0" u="none" strike="noStrike" cap="none">
                <a:solidFill>
                  <a:schemeClr val="dk1"/>
                </a:solidFill>
                <a:latin typeface="Franklin Gothic"/>
                <a:ea typeface="Franklin Gothic"/>
                <a:cs typeface="Franklin Gothic"/>
                <a:sym typeface="Franklin Gothic"/>
              </a:defRPr>
            </a:lvl9pPr>
          </a:lstStyle>
          <a:p>
            <a:r>
              <a:rPr lang="en-US" sz="2200" dirty="0"/>
              <a:t>[photo, name, title for each student]</a:t>
            </a:r>
          </a:p>
        </p:txBody>
      </p:sp>
    </p:spTree>
  </p:cSld>
  <p:clrMapOvr>
    <a:masterClrMapping/>
  </p:clrMapOvr>
</p:sld>
</file>

<file path=ppt/theme/theme1.xml><?xml version="1.0" encoding="utf-8"?>
<a:theme xmlns:a="http://schemas.openxmlformats.org/drawingml/2006/main" name="SDS UVA Slide Deck">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0D20F069320724C847446542F79B230" ma:contentTypeVersion="12" ma:contentTypeDescription="Create a new document." ma:contentTypeScope="" ma:versionID="1a7ae3f6a4ee47fae80aa817e11fa44f">
  <xsd:schema xmlns:xsd="http://www.w3.org/2001/XMLSchema" xmlns:xs="http://www.w3.org/2001/XMLSchema" xmlns:p="http://schemas.microsoft.com/office/2006/metadata/properties" xmlns:ns2="64eba2f0-79d2-4d93-b54b-88080065f9ce" xmlns:ns3="e2459845-60d6-46c8-8417-0ae925b12b08" targetNamespace="http://schemas.microsoft.com/office/2006/metadata/properties" ma:root="true" ma:fieldsID="231023224d0b6320bc76793a62f857c5" ns2:_="" ns3:_="">
    <xsd:import namespace="64eba2f0-79d2-4d93-b54b-88080065f9ce"/>
    <xsd:import namespace="e2459845-60d6-46c8-8417-0ae925b12b08"/>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OCR"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eba2f0-79d2-4d93-b54b-88080065f9c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1d038b50-52dc-447d-ac2e-a29bd036c4b1"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2459845-60d6-46c8-8417-0ae925b12b08"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8e50d549-d7ce-4dd5-ae92-001d55e0b918}" ma:internalName="TaxCatchAll" ma:showField="CatchAllData" ma:web="e2459845-60d6-46c8-8417-0ae925b12b08">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4eba2f0-79d2-4d93-b54b-88080065f9ce">
      <Terms xmlns="http://schemas.microsoft.com/office/infopath/2007/PartnerControls"/>
    </lcf76f155ced4ddcb4097134ff3c332f>
    <TaxCatchAll xmlns="e2459845-60d6-46c8-8417-0ae925b12b08" xsi:nil="true"/>
  </documentManagement>
</p:properties>
</file>

<file path=customXml/itemProps1.xml><?xml version="1.0" encoding="utf-8"?>
<ds:datastoreItem xmlns:ds="http://schemas.openxmlformats.org/officeDocument/2006/customXml" ds:itemID="{29AA38F3-9119-4E27-8A71-27917169612E}">
  <ds:schemaRefs>
    <ds:schemaRef ds:uri="http://schemas.microsoft.com/sharepoint/v3/contenttype/forms"/>
  </ds:schemaRefs>
</ds:datastoreItem>
</file>

<file path=customXml/itemProps2.xml><?xml version="1.0" encoding="utf-8"?>
<ds:datastoreItem xmlns:ds="http://schemas.openxmlformats.org/officeDocument/2006/customXml" ds:itemID="{203FB6B4-BDF0-45A6-A060-47E3603CC4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eba2f0-79d2-4d93-b54b-88080065f9ce"/>
    <ds:schemaRef ds:uri="e2459845-60d6-46c8-8417-0ae925b12b0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BB7043-6F38-44B6-8527-5D91AD503A81}">
  <ds:schemaRefs>
    <ds:schemaRef ds:uri="http://schemas.microsoft.com/office/2006/documentManagement/types"/>
    <ds:schemaRef ds:uri="http://schemas.microsoft.com/office/infopath/2007/PartnerControls"/>
    <ds:schemaRef ds:uri="3694b7f8-e818-4d56-9d9c-5b8ccff3fbaa"/>
    <ds:schemaRef ds:uri="http://purl.org/dc/dcmitype/"/>
    <ds:schemaRef ds:uri="http://purl.org/dc/elements/1.1/"/>
    <ds:schemaRef ds:uri="http://schemas.openxmlformats.org/package/2006/metadata/core-properties"/>
    <ds:schemaRef ds:uri="http://schemas.microsoft.com/office/2006/metadata/properties"/>
    <ds:schemaRef ds:uri="http://www.w3.org/XML/1998/namespace"/>
    <ds:schemaRef ds:uri="http://purl.org/dc/terms/"/>
    <ds:schemaRef ds:uri="64eba2f0-79d2-4d93-b54b-88080065f9ce"/>
    <ds:schemaRef ds:uri="e2459845-60d6-46c8-8417-0ae925b12b08"/>
  </ds:schemaRefs>
</ds:datastoreItem>
</file>

<file path=docProps/app.xml><?xml version="1.0" encoding="utf-8"?>
<Properties xmlns="http://schemas.openxmlformats.org/officeDocument/2006/extended-properties" xmlns:vt="http://schemas.openxmlformats.org/officeDocument/2006/docPropsVTypes">
  <TotalTime>4</TotalTime>
  <Words>1629</Words>
  <Application>Microsoft Office PowerPoint</Application>
  <PresentationFormat>On-screen Show (16:9)</PresentationFormat>
  <Paragraphs>149</Paragraphs>
  <Slides>6</Slides>
  <Notes>6</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SDS UVA Slide Deck</vt:lpstr>
      <vt:lpstr>[Title]</vt:lpstr>
      <vt:lpstr>Table of Contents</vt:lpstr>
      <vt:lpstr>Title of Slide</vt:lpstr>
      <vt:lpstr>Section Title</vt:lpstr>
      <vt:lpstr>[photo, name, title for each of: Sponsor, Faculty Mentor,  and others you would like to acknowledge]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Tyler Valentine</dc:creator>
  <cp:lastModifiedBy>Valentine, Tyler Wayne (xje4cy)</cp:lastModifiedBy>
  <cp:revision>78</cp:revision>
  <dcterms:modified xsi:type="dcterms:W3CDTF">2023-11-15T13:25:28Z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0x01010030D20F069320724C847446542F79B230</vt:lpwstr>
  </property>
  <property fmtid="{D5CDD505-2E9C-101B-9397-08002B2CF9AE}" pid="3" name="MediaServiceImageTags">
    <vt:lpwstr/>
  </property>
</Properties>
</file>

<file path=docProps/thumbnail.jpeg>
</file>